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" r:id="rId2"/>
    <p:sldId id="321" r:id="rId3"/>
    <p:sldId id="312" r:id="rId4"/>
    <p:sldId id="323" r:id="rId5"/>
    <p:sldId id="317" r:id="rId6"/>
    <p:sldId id="314" r:id="rId7"/>
    <p:sldId id="325" r:id="rId8"/>
    <p:sldId id="308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766B0BA-9EF7-43AD-84D3-B53C905A935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2E480BF-D7A2-4D32-B489-5C40BDB5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8564955-BBF3-41FF-BC0C-4F545C444C1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89299A7-4493-4300-A489-4A4E7E4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D572-1EC4-42D2-A4D1-1D1304ABB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DE248-F266-455B-B434-BA6C83FD2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BB81A-3D53-485A-B1A8-229FE97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F3E4-751F-4BF1-B1C4-E049BF83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5FE3-FDE5-4B83-9147-625F2F45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1CB9-7AF3-4EB1-A713-DBE3F2B3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FAE74-47EA-481E-A3F5-F5008791F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2B8E-9A3C-4F53-8F54-3A4BBA24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77815-43A8-4F93-8085-9F27B670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3CE87-8F58-4278-BFC4-C1BE33BE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9FC84-AB8C-42E9-A6CC-87F697D2B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1204A-301E-4EEE-BE27-C602FCE70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7ED8-A55E-499B-994E-F70A16D5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CF78D-FE35-4C39-AC48-D660C3F4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78F5-A8D3-4E50-AF03-DB4F75CA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3FB7-86D2-4104-B647-F111C271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C77E-7804-46EF-B561-9706BBE4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F121-124A-4A1F-A131-BAE8B1E4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50A6-8A9D-491E-B6A3-9F643C60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6F57B-1B58-4F51-B32D-A23EC09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BE98-7FF3-4E02-A790-F7C2F09A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E949E-B8AB-4ED4-8121-7991C8B4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DBBE8-D1E6-47FA-B090-BF2BAB4F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AF12E-897B-4CF2-A551-CA9AF992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2EC3-1232-4990-942B-7203E0FC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23C4-7791-40F8-9B8E-F092268F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16B3-6339-440C-94A5-A10CE51D8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9D13B-D70F-4053-9994-6D086B3A5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1E76A-46E4-4F6B-BA54-79D88F34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5F80F-1BAE-4158-BAA5-CF92E15E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52821-A599-4BE5-87C2-CF552D74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0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995D-47BF-44CB-A019-CB094F5E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6DF5-CF63-411D-8F19-4ECC7D036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1C1D2-204B-46F2-8CD2-397A06CB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85E4-F066-4D99-A1CD-9C55AA85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5A9A7-A1ED-4BCF-BD64-3F1E85677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602F9-50E2-4B0E-AA13-F7DE5A8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1B9DA-0C9C-4087-A681-4E797BE2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D76389-DC1B-47C0-84D5-DB00C60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0700-D01E-4CFD-BAD0-F59244F6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F335F-ABF1-45E9-909F-F0995408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6FE34-33EF-4ACF-93E9-FDEC7321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B8A9B-40D4-4476-BF98-3D8C4A2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D376C-F995-42D2-84E4-0421EA23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AD291-9FCE-404D-90B4-E0EC529D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E043-3B10-4045-8519-3A61B621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57D4-A260-4F38-9305-A4609ACE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B2003-7047-4999-A55C-25225666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244EA-FE16-4D2C-8498-FDF88E551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0FD3E-2AE0-473B-A35F-A5E3ED84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E90A-3511-42FA-833F-5DE4ACAC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2289B-7C56-448C-BC57-3F6B6259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269C-55F2-4D31-9165-294596CD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761DC-7C87-4EB1-A484-4C35E45AD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4AB2C-D963-49EE-A22F-8BE2DAE7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F27BD-2A7D-40F9-BAA1-5CB362CD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944A8-A0BA-49B4-8020-AF118715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1298D-B5BE-479C-B25F-1214B67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A53A2-BC02-4736-A1C6-C3297A9F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D8AD-FA89-4429-9539-43A68E8B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4A019-9CBF-4794-86D7-35E0815FA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0375-769F-487B-931B-C03A4B29BA2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9D4D-3DFE-481F-A1A5-B3185E46F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1B5B-8012-4718-9D9E-E3E16752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A21C-8692-4FD2-9FF3-F8248B54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JHyZ1SHzK5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6573-AF32-41C5-936F-ED5B2955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Farms - Irrigation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9844-8F0B-4146-9EEE-3BD837D50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Soil moisture probes</a:t>
            </a:r>
          </a:p>
          <a:p>
            <a:r>
              <a:rPr lang="en-US" dirty="0"/>
              <a:t>Telemetry / rain gauges</a:t>
            </a:r>
          </a:p>
          <a:p>
            <a:r>
              <a:rPr lang="en-US" dirty="0"/>
              <a:t>Checkbook method</a:t>
            </a:r>
          </a:p>
          <a:p>
            <a:r>
              <a:rPr lang="en-US" dirty="0"/>
              <a:t>Drop nozzles / low pressure</a:t>
            </a:r>
          </a:p>
          <a:p>
            <a:endParaRPr lang="en-US" dirty="0"/>
          </a:p>
          <a:p>
            <a:r>
              <a:rPr lang="en-US" dirty="0"/>
              <a:t>MN AG water Quality Certified 2018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lh3.googleusercontent.com/5DaeJZ8v1oGPnHuTpzMu_gNTIGvalkqIPufUiJHUab7RjG04DPjUNkew9QfNe-N7DNZBRJJBDNkPaEvuhM7s_8puY3fDkBho8e0Yp4lM3WmXoeFdc4-bQuZu8ZOcYPkt0fFgDIboHfZ8SM35XuFdYzlIw_SE0iScKRan7cgiA5-9qV15ZbOIjVBfM4MFpXnUqXRelXhBj6Y45VH3_FP9AjLmQnzfogIE7_qmGemFZiDj97d2rFOwcbg5d-1gtIgBwMcLVmNjsnPRGudO4_DTI_ofjrvFgVaf7vITSzQc7aqDHW1aQO32qbsX2XZ1-hNXDA9QwB1LLTgp91DYHBpmp6z2o_o1vLHTPaSZe53StQtAMTLvVCfG7hWQuQGMphRqkDCe6mBZv8mKGE53iDBI38qieJqXrGyECp7v8n46llGIzg_WnGoyKKO_fNC_rKqz4H92S1pqVxpe7Es2zmvFUcGJWT7yInOl_GCPxdB50A6U1Z5A0Lu1Ry-sySaD5sbUmBEW0fS7Er-LOGM13KcSQIirFGgG9PMqeL_7_TZTphCqQiXaZ9G8CrdGHP0m42-2y3gqICCux-FXQRpu9NVNeVsPHmW_VwAY5WXtjkEwBJrJWNMGFR7WSL2wwubTDC_7ygUiPmAtVrEkDeh6teILQmBf=w690-h920-no">
            <a:extLst>
              <a:ext uri="{FF2B5EF4-FFF2-40B4-BE49-F238E27FC236}">
                <a16:creationId xmlns:a16="http://schemas.microsoft.com/office/drawing/2014/main" id="{5BFE99BF-5E39-4EB9-AF52-1DBFD37CB23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049E-672A-4AB3-9E7B-2871B703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Farms – </a:t>
            </a:r>
            <a:br>
              <a:rPr lang="en-US" dirty="0"/>
            </a:br>
            <a:r>
              <a:rPr lang="en-US" dirty="0"/>
              <a:t>Irrigation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35912-C441-4CCB-BF64-999EF8A9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192" y="2254898"/>
            <a:ext cx="3932237" cy="3811588"/>
          </a:xfrm>
        </p:spPr>
        <p:txBody>
          <a:bodyPr/>
          <a:lstStyle/>
          <a:p>
            <a:r>
              <a:rPr lang="en-US" dirty="0"/>
              <a:t>90 + Irrigation Wells</a:t>
            </a:r>
          </a:p>
          <a:p>
            <a:r>
              <a:rPr lang="en-US" dirty="0"/>
              <a:t>Permitted and reported MN DNR</a:t>
            </a:r>
          </a:p>
          <a:p>
            <a:r>
              <a:rPr lang="en-US" dirty="0"/>
              <a:t>Tested for nitrate</a:t>
            </a:r>
          </a:p>
          <a:p>
            <a:r>
              <a:rPr lang="en-US" dirty="0"/>
              <a:t>Backflow preventers</a:t>
            </a:r>
          </a:p>
          <a:p>
            <a:endParaRPr lang="en-US" dirty="0"/>
          </a:p>
        </p:txBody>
      </p:sp>
      <p:pic>
        <p:nvPicPr>
          <p:cNvPr id="1026" name="Picture 2" descr="https://lh3.googleusercontent.com/rZ1FR10Qq8LPkOqIbW88O5wP8FF9-g4dnYAo2klCDtEC2FGSU3YIVeeRS_doG6ynowgodBrIP3OtO7YG-1BHx-y6x2DNB9Ep5oJR3n0-AElItgy8oV5smOnBofhdfaEK1OOHJHJrzoH95SSHvy5y5AjQFkiAc-LHXA1si2BwpTOAQG18fsnmwkMC0esRhanKzk92gpFLa-PlrWpT5B8oGdaCR0IfjwtxTpR18ESlkDpRSRKJG00w7VVZCL4Fn0f46zmLtUGF3nYL_eV8KqMCwacISLP20u-Szmx7-RCfE82uX3E72frw7sZipLQCWItEwydTxZHJWdaZBTI7dCaHFRXxjCzI5GMgO8YlXJ9Rg7aGyj0haL5ZykTSb8JaxCAOQbD3wO2QnH1-h5AcV4QomntyH-c38thnwfutKlhnU41sGuwRmSbT7u-p9fOcw818lbPcKv4nwmw_ltErVEJ2Lwwlo3mGO6BNviDdpy6ncevNI3MyeG-76cVjhx6BNEogas5CQ_nVRRjZaoKSdiY39yOIW0fm6zAqaH2t9LFg38j6MylbRefFR6I5LrcFqs8jt3Y2iKqunkbVc2Hh1VuPxcKanUXiFVggu8yp-6XcW8VZA9ZQZW9DOsDWevEGWhxT4MSVls17e-bcbIVJJZNQop9wsWNFYkk=w727-h969-no">
            <a:extLst>
              <a:ext uri="{FF2B5EF4-FFF2-40B4-BE49-F238E27FC236}">
                <a16:creationId xmlns:a16="http://schemas.microsoft.com/office/drawing/2014/main" id="{2102EAC0-014B-4463-98D5-B4CD598C8E9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9" b="203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4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F5F5-644D-45A9-B4F5-726DC90D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B3432-8A0C-442A-8935-34EA6433A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lh3.googleusercontent.com/cm2qZxdVLYXcp-tsALNYCa04vQjcQiXfvgUo-ry9R6nVQbVaf4FItYI4T2aQydGwukjdnGsPv_7OVIdy0DtNEYqtVu1vPyvx6d7VpX2r0jbqEJyAVly8MpadLqSdxIZ-0oeDPSLgNQeQzU1ObQQ72CLK8zTeb6g1gn4yzaBefsrWQ91mXwkfzMfJjAVX4n1as1wewq34rX3Gri85jTrs1oaMrm8EjD8hSDQpoeaKzQWgURaGs1xgb42_5YHUAFpQexvZqsoQxYk3UTSw7sDXujk2JnVehegUU1ac_ekyLVjcKc-4LnfYCh8kaSO6QC7ADVTNd09EmFZxVkMzc4cTYo4ik8g5Fu6fvO69x5vchh6rMvP9rDsLNTyAxLHPYf7ytgtKbL6yRC8d4pR9eIQQpdATToRcMo3YyMtPE39_Oo8Ws5xIou8Sz3Xs4v-o41fnkvAbOpNYNEEg5VxwoWDD-J7tnR794jOT7gplQeQnAnoB2bT3e_o9Xv-VHXaFkFfUhXUqI1l0whYVrBImrf5dogwSJGMMivj79nEC2RXvuPIVczYs8knbHrcnSdY5thxhrkNuqB9n4NXyIxf-t49oxNw_wk5Kd4rqmspaCrUTmaGWNuo5Slgr9uqHtDSr9hVf-VVD0quba7EKMCcPlfhW0FSm=w1227-h920-no">
            <a:extLst>
              <a:ext uri="{FF2B5EF4-FFF2-40B4-BE49-F238E27FC236}">
                <a16:creationId xmlns:a16="http://schemas.microsoft.com/office/drawing/2014/main" id="{BD9A1F9F-AD8D-4A71-A636-9C2825CDDDE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 bwMode="auto">
          <a:xfrm>
            <a:off x="2379431" y="152399"/>
            <a:ext cx="8836649" cy="66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7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hqu1cip19404kNyUK0P7wRLDsv3lr7jzsoO4VS82ozPpSNdEig-ylGud5CAYQv7ektASelMDQIU7FbSnOkwWeyhYmvD02eZgZ2kcE7YUxlU--127E6Y3jgRSC8Y8QCaQq2MVA_HINlNb1LTWwOAUUXJy1_e-xPhXj_Us0-q8VOcISlnHWXGcbifGvByb3R7ITRcv5rw1hSInJoMFH2jqNsWyDiJfm-zievN7OzWC_Jukdansk6VKGF_54hqv9UqysQiSse2oqnoIrlSf6f6oZrchJO9Tu4sV60ACaMihRVWh17C8e7rSo9Ziyv0u6qk0qdB98GG7QRq6dp2x0K1Iy1SP7F7oS_HiddhUhKim3Gxc1DF4WpKTi_AyN4JimEsYsIOLDVJQSHhSOu67qJ8W2RdMSAqGqVEyTZ6frLLC0b-aq3jxlAJvs6BRTYdGnBINgTupJ1rqLzUM8a3OAZ8X07C8IdnkAiaV_iEKs-FXwOVb2CdLB9cVJAta8aNMX95tbn6zVFHnKCt30OY5uT4cwoIFmd12ut_b2ieVU5eyiDv_cgrPvfUJmsUHDeOKT4N3OhUSArJju-qJeNVq0glZAF1tk-ep8kOc9VDNe8idjNSEnoOVXn3UQ7FD5gS7Wa1j3AP8M-dLOR90WkgcZlPkOKVuzLPdcXc=w1292-h970-no">
            <a:extLst>
              <a:ext uri="{FF2B5EF4-FFF2-40B4-BE49-F238E27FC236}">
                <a16:creationId xmlns:a16="http://schemas.microsoft.com/office/drawing/2014/main" id="{39658D17-C1E3-481D-AD13-044AB6FA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9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07AD-7027-48E6-AB7A-F6CCB795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369A8-9AB3-4855-A561-030E17781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3.googleusercontent.com/T_pYnncqYdEDfqCI4bPRONIL5ezECFncujuCYPPdRnnfetu3Iq2TspYpKaScl6cszumlBVGP5DNh5j47gqQthn4Vtr4FOs6YFd9Bh5vIC-55jASQOyxOLv1-kXJRIGhPgv3PEXXxvjAgUz04RwcEtxLkEjvNaX56jMj83iZe0IkTL7im_WHymBTUsMwzr3QTmtOj4V54LrwyCmSMw24PuHhU9JR_wTyDobVy8C0v7txU3RXHPCXnoMGiCBSw05vwDh5SbZN5JvoSEAf5RCvQvMQ8NVMgYqvqT5NgLeNix8uY02tcpv4II0PTd2J6_4QCKhx3wtsTWbgKVN7cPG1L8gebRD6-W-u2TSwfwsOMCl-BEZ5tBSM_i131cEm_IRR0dENuOz1s2M43YxYy3qVLq-dMumF232iMuSAsp0jXo6P3T9A9KCB4By5pkRCBaVRjSefkjw1z6tDHvwL4NHVe5-M248Vn4KUyhxCuLMgdM_-3E40QrZxMNAKjsurH6wTZUU9ewwuIX_-nCi73TPu8ntbEa97Ip_ucc3i2Zm7vuaPtMijmmQkgfaZL5RjMcCCwWjs7QT-WcaJPCVXSil1uFh-GHuxc04bNHd8Inrgp_XvnynQbJ3Yft472IvEZYxVedzymKh05Kih4kXXEgsxj9MWTvEcO-yk=w1292-h970-no">
            <a:extLst>
              <a:ext uri="{FF2B5EF4-FFF2-40B4-BE49-F238E27FC236}">
                <a16:creationId xmlns:a16="http://schemas.microsoft.com/office/drawing/2014/main" id="{0109DDF9-A600-48C4-BAD0-DB980607049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28" y="23206"/>
            <a:ext cx="8637354" cy="68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4FCF-FADF-436F-95D6-FB980E21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2AAE5-9136-4464-8642-3F9C65BCF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3.googleusercontent.com/zyF56rmGtQCGjL6q2oTxuwCHmOy3DAoQDiq04uUtQcgRZmHcxmvj48J6SjtayAdjNzuaQpXROStBj0W3VYQwLSlcRTXt7k5Ohn582PfYLXvQKZCF1Sm-9FOuCDBihFjHZPlc5-rAdeKI-Oxw4p1lZuZLO2BPbvLy-esEZzWck8atPtOU4wKbFAAZkiPRqVU8ZuCy3g6Q1gNZaU7IutAw3_90j5fg_3TqB3ixJGavv11E01hArONpHC3-0wkLEM_DT-d-bK7yK4rpEMqeFElqSlK_wYN_KxfI42AZryd-9cE9ITZBjUosyxY2KIoiACSzWOkXxdzyWtWhetD-BjOaKBq22qHJ-T6I8KB7LT9wvEvpUzj43nDuCREHcbJ4S1deoPc0zdo9Mv6CYU82pb5iUrqX10ELdD4PPwIElP-93KMPQfqtONiIMzjqZ2_TCFR0E9AFtzVxgjIB4m6wXZx6D0plqY3-LhJ6T7hgeYW8h7EMDRuoh8zwpw3xMgspq9Z2xofrlImYK1oM7H72Riahay4m5L7hUXCh3ZrxIqlwPt1VhCYlnC4cL71o-zHe_Uqqe_2C0zDKEhEABB3Z1p5VFRDpi9NFCuFiydsvShSgZoag6Kb0aGqj6s1W8nLKItgSlVujFvLae_NLVNtysytqqJ-JQGAJR-I=w727-h969-no">
            <a:extLst>
              <a:ext uri="{FF2B5EF4-FFF2-40B4-BE49-F238E27FC236}">
                <a16:creationId xmlns:a16="http://schemas.microsoft.com/office/drawing/2014/main" id="{BCFAF92D-772E-47FF-B2A9-D9030B0141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5" b="21865"/>
          <a:stretch>
            <a:fillRect/>
          </a:stretch>
        </p:blipFill>
        <p:spPr bwMode="auto">
          <a:xfrm>
            <a:off x="1423131" y="0"/>
            <a:ext cx="8330267" cy="6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msp1-1.xx.fbcdn.net/v/t1.0-9/21462714_10159388466090327_1181489454134935459_n.jpg?_nc_cat=110&amp;_nc_ht=scontent-msp1-1.xx&amp;oh=4e525b005e519490d52620f36acc6d4e&amp;oe=5D0F51F1">
            <a:extLst>
              <a:ext uri="{FF2B5EF4-FFF2-40B4-BE49-F238E27FC236}">
                <a16:creationId xmlns:a16="http://schemas.microsoft.com/office/drawing/2014/main" id="{2185FF5B-CA33-4538-89F4-69F2D89A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112723"/>
            <a:ext cx="4974415" cy="66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may contain: 3 people, people smiling, people standing, sky, shoes and outdoor">
            <a:extLst>
              <a:ext uri="{FF2B5EF4-FFF2-40B4-BE49-F238E27FC236}">
                <a16:creationId xmlns:a16="http://schemas.microsoft.com/office/drawing/2014/main" id="{31C33103-1222-4276-BE4E-E01CF6F4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72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3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0897-2CA8-48AF-9BB3-8E1684E4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89F93-702A-4CC1-AA65-D6B17DBF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343786"/>
            <a:ext cx="9554172" cy="55831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https://www.youtube.com/watch?v=JHyZ1SHzK5s</a:t>
            </a:r>
            <a:endParaRPr lang="en-US" dirty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CGHDBZpEIkv5AozLy3c3p1g2begTf_qaig65V7-KD-tpwuBMokbVQaqIzkWD9qACcQtoI7EAx93ozXxtVgPHUXGQ-DQcA8pu-kQGY08qUDxDE0SiFpb_rMY288YxOpOwOVsr59lAdGeUP6jNrjq9itR9C9Z2TkSHR5T0Mx8AZjF5cAVMNqqUm-hW1w8rWb-MlskAb9iN4JaZl4k_o2LrJ3mLVdQQUUKFvuZzyCAlGCUZaNYhaFZa75STMEvBRHwt9C2a8I-QgCpJiCzXUARZVtV8uQDmyZJARa4mPAc0EimBW8_wUhsOZgeMhan9tsEufAk2hkq9F8ArLPEcjMycEcM-rfcMi9EC3rRDSsF-ktym5HKqP8wRKc6KayjldV_K8jPEOTUKZ6-oULDyv0HKLLIwJPiqDtLeTCexSrKjNBOOLvAl6yXqCJQQNPQXV5JwX54J44pecqTsBlEhb7Dy-J6lUihBSGUlXlu45G4zABwlx26aJwqRc89_daSdckPvHhaOZrSUphYsJDMd-ctlfSCa0VjcMAbIkIAPBNZ8RBYyc36UEw4ig3HZ9eTWO5Db_wONy-NVrcNFX7ec47gTtlHwjm3uejTxeiDvIPJ9wbPhAdXpZ1Qnzxz4tYH-3Hz_ZTBjm6h0c0Z0JXUQP9suZ5p8=w690-h920-no">
            <a:extLst>
              <a:ext uri="{FF2B5EF4-FFF2-40B4-BE49-F238E27FC236}">
                <a16:creationId xmlns:a16="http://schemas.microsoft.com/office/drawing/2014/main" id="{AA975681-86B7-4268-904E-3C5AF413DB9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500544" y="457200"/>
            <a:ext cx="6193871" cy="46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zxjavRa6vS9CGqF27A5HW1aDS_zDopyeHjcGCJ6eB8cKZf1d6Pf_oVYEAno73gmqFbuObH2UnpQJH1OPvg-AejxaUN55zEZ4MyvahVSuK2HfF0GZjW-2xk6LL_F2oGjAm4Jp7WI4vyPBI1TYGiO-XJw6Lh7wiTxURsTYTJ6RpuJBEPg2KByX2wMN6WxGjt-siDaDsklfgGtAWP7D1o65pGyHy3jgTaohaYjByGUa0LLiFkmoaNSWcW0wXCNBmsZ_4L_fzhbSPNvcKaFmNwJa3Tvgzr4awfQofPg5VfoR8luxxcd9lpMSS9DoaM1TuB1R2I3W2awL6U3P8MAtn1OS2XbqXQUzYYNVsZdr68Zui9peUm0Gj8xU4auSAFJMy840UhPJg8wclZ8mbQEvGXynRE-EC9CGoIoTECca032A7oGKU5RX_eQBpg2yfz-EtUV1C-sfeOPL6YG5AR2P6W_gATj8sHU9fJSR5jnf7qsNueZu070H2Jn07PmYGXgq7h_JMB8DF0ucss1rnTTx70ju6QZX1ywnAC3e2VA3sYhuaE0Yyt9lCVsVGjns7XHtm6WJR5JKLNZSPLHkaoWxGfGSA3us9xClsy0unQyZ9GoIwTy5ttpR4IHHCPypd3qcrGbg4Udp42FKlVoWxRXPL_qzPchi=w690-h920-no">
            <a:extLst>
              <a:ext uri="{FF2B5EF4-FFF2-40B4-BE49-F238E27FC236}">
                <a16:creationId xmlns:a16="http://schemas.microsoft.com/office/drawing/2014/main" id="{E707C521-E362-4865-A967-87B8ABFE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10" y="619386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Office Theme</vt:lpstr>
      <vt:lpstr>Anderson Farms - Irrigation</vt:lpstr>
      <vt:lpstr>Anderson Farms –  Irrigation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Family Farms Belgrade, MN</dc:title>
  <dc:creator>Grant Anderson</dc:creator>
  <cp:lastModifiedBy>Kasey Gerkovich</cp:lastModifiedBy>
  <cp:revision>10</cp:revision>
  <cp:lastPrinted>2019-11-12T15:31:40Z</cp:lastPrinted>
  <dcterms:created xsi:type="dcterms:W3CDTF">2019-03-18T04:38:08Z</dcterms:created>
  <dcterms:modified xsi:type="dcterms:W3CDTF">2019-11-12T15:31:57Z</dcterms:modified>
</cp:coreProperties>
</file>